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-53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2473b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2473b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b2473bd9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b2473bd9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b2473bd9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b2473bd9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3e43f3c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3e43f3c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b2473bd9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b2473bd9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3e43f3cc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3e43f3cc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3e43f3cc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3e43f3cc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3e43f3cc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3e43f3cc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1\Downloads\&#1044;&#1080;&#1079;&#1072;&#1081;&#1085;%20&#1073;&#1077;&#1079;%20&#1085;&#1072;&#1079;&#1074;&#1072;&#1085;&#1080;&#1103;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esktop\&#1072;&#1082;&#1090;&#1080;&#1074;&#1085;&#1072;&#1103;%20&#1087;&#1077;&#1088;&#1077;&#1084;&#1077;&#1085;&#1072;.mp4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19309"/>
          <a:stretch/>
        </p:blipFill>
        <p:spPr>
          <a:xfrm>
            <a:off x="0" y="-564350"/>
            <a:ext cx="9143999" cy="57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68325" y="3702800"/>
            <a:ext cx="4608900" cy="14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/>
              <a:t>Позднякова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/>
              <a:t> Алёна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/>
              <a:t>Владимировна</a:t>
            </a:r>
            <a:endParaRPr sz="178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8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8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8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185"/>
              <a:t>Учитель физической культуры</a:t>
            </a:r>
            <a:endParaRPr sz="118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185"/>
              <a:t>МКОУ “Глядянская СОШ”</a:t>
            </a:r>
            <a:endParaRPr sz="118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185"/>
              <a:t>Притобольный район</a:t>
            </a:r>
            <a:endParaRPr sz="1785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606875" y="0"/>
            <a:ext cx="6781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Фестиваль педагогического мастерства - 2022 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  Мастер-класс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t="14142" b="17171"/>
          <a:stretch/>
        </p:blipFill>
        <p:spPr>
          <a:xfrm>
            <a:off x="0" y="0"/>
            <a:ext cx="1756326" cy="1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726425" y="1643113"/>
            <a:ext cx="6542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«</a:t>
            </a:r>
            <a:r>
              <a:rPr lang="ru" sz="2400"/>
              <a:t>Трофи ГТО</a:t>
            </a:r>
            <a:r>
              <a:rPr lang="ru" sz="2400">
                <a:solidFill>
                  <a:schemeClr val="dk1"/>
                </a:solidFill>
              </a:rPr>
              <a:t>»</a:t>
            </a:r>
            <a:r>
              <a:rPr lang="ru" sz="2400"/>
              <a:t>, как средство физического совершенствования участников образовательного процесса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r="19309"/>
          <a:stretch/>
        </p:blipFill>
        <p:spPr>
          <a:xfrm>
            <a:off x="0" y="-564350"/>
            <a:ext cx="9143999" cy="57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49900" y="160575"/>
            <a:ext cx="80442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Цель мастер-класса:</a:t>
            </a:r>
            <a:r>
              <a:rPr lang="ru" sz="2400"/>
              <a:t> </a:t>
            </a:r>
            <a:endParaRPr sz="240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повысить мотивацию педагогов       к включению в образовательный процесс элементов физической активности.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Задачи:</a:t>
            </a:r>
            <a:r>
              <a:rPr lang="ru" sz="2400"/>
              <a:t> </a:t>
            </a:r>
            <a:endParaRPr sz="2400"/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Познакомить педагогов с понятием </a:t>
            </a:r>
            <a:r>
              <a:rPr lang="ru" sz="2400">
                <a:solidFill>
                  <a:schemeClr val="dk1"/>
                </a:solidFill>
              </a:rPr>
              <a:t>«Трофи ГТО»</a:t>
            </a:r>
            <a:r>
              <a:rPr lang="ru" sz="2400"/>
              <a:t>;</a:t>
            </a:r>
            <a:endParaRPr sz="2400"/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Активизировать педагогов для включения </a:t>
            </a:r>
            <a:r>
              <a:rPr lang="ru" sz="2400">
                <a:solidFill>
                  <a:schemeClr val="dk1"/>
                </a:solidFill>
              </a:rPr>
              <a:t>«Трофи ГТО» </a:t>
            </a:r>
            <a:r>
              <a:rPr lang="ru" sz="2400"/>
              <a:t>в профессиональную деятельность;</a:t>
            </a:r>
            <a:endParaRPr sz="2400"/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Создать условия для активного взаимодействия участников мастер-класса.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18475" y="249950"/>
            <a:ext cx="30321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625"/>
              </a:lnSpc>
              <a:spcBef>
                <a:spcPts val="7900"/>
              </a:spcBef>
              <a:spcAft>
                <a:spcPts val="3300"/>
              </a:spcAft>
              <a:buNone/>
            </a:pPr>
            <a:r>
              <a:rPr lang="ru" sz="1500">
                <a:solidFill>
                  <a:srgbClr val="020C22"/>
                </a:solidFill>
                <a:highlight>
                  <a:srgbClr val="FEFEFE"/>
                </a:highlight>
              </a:rPr>
              <a:t>Заседание Совета по развитию физической культуры и спорта           6.10.2020 года</a:t>
            </a:r>
            <a:endParaRPr sz="37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05" y="1431550"/>
            <a:ext cx="3543851" cy="236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-66675"/>
            <a:ext cx="9262534" cy="521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202700" y="0"/>
            <a:ext cx="673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>
                <a:solidFill>
                  <a:srgbClr val="38761D"/>
                </a:solidFill>
                <a:highlight>
                  <a:srgbClr val="FFFFFF"/>
                </a:highlight>
              </a:rPr>
              <a:t>Программа </a:t>
            </a:r>
            <a:r>
              <a:rPr lang="ru" sz="1700">
                <a:solidFill>
                  <a:srgbClr val="38761D"/>
                </a:solidFill>
                <a:highlight>
                  <a:srgbClr val="FBFBFB"/>
                </a:highlight>
              </a:rPr>
              <a:t>«</a:t>
            </a:r>
            <a:r>
              <a:rPr lang="ru" sz="1700" b="1">
                <a:solidFill>
                  <a:srgbClr val="38761D"/>
                </a:solidFill>
                <a:highlight>
                  <a:srgbClr val="FBFBFB"/>
                </a:highlight>
              </a:rPr>
              <a:t>Трофи</a:t>
            </a:r>
            <a:r>
              <a:rPr lang="ru" sz="1700">
                <a:solidFill>
                  <a:srgbClr val="38761D"/>
                </a:solidFill>
                <a:highlight>
                  <a:srgbClr val="FBFBFB"/>
                </a:highlight>
              </a:rPr>
              <a:t> </a:t>
            </a:r>
            <a:r>
              <a:rPr lang="ru" sz="1700" b="1">
                <a:solidFill>
                  <a:srgbClr val="38761D"/>
                </a:solidFill>
                <a:highlight>
                  <a:srgbClr val="FBFBFB"/>
                </a:highlight>
              </a:rPr>
              <a:t>ГТО</a:t>
            </a:r>
            <a:r>
              <a:rPr lang="ru" sz="1700">
                <a:solidFill>
                  <a:srgbClr val="38761D"/>
                </a:solidFill>
                <a:highlight>
                  <a:srgbClr val="FBFBFB"/>
                </a:highlight>
              </a:rPr>
              <a:t>» </a:t>
            </a:r>
            <a:r>
              <a:rPr lang="ru" sz="1700" b="1">
                <a:solidFill>
                  <a:srgbClr val="38761D"/>
                </a:solidFill>
                <a:highlight>
                  <a:srgbClr val="FFFFFF"/>
                </a:highlight>
              </a:rPr>
              <a:t> состоит из 3 блоков комбинаций:</a:t>
            </a:r>
            <a:endParaRPr sz="1700">
              <a:solidFill>
                <a:srgbClr val="38761D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396875"/>
            <a:ext cx="8520600" cy="16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solidFill>
                  <a:srgbClr val="38761D"/>
                </a:solidFill>
                <a:highlight>
                  <a:srgbClr val="FFFFFF"/>
                </a:highlight>
              </a:rPr>
              <a:t>1 блок</a:t>
            </a:r>
            <a:r>
              <a:rPr lang="ru" sz="1400">
                <a:solidFill>
                  <a:srgbClr val="38761D"/>
                </a:solidFill>
                <a:highlight>
                  <a:srgbClr val="FFFFFF"/>
                </a:highlight>
              </a:rPr>
              <a:t> </a:t>
            </a: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</a:rPr>
              <a:t> – выполнение комбинации основных базовых шагов и элементов фитнес-аэробики,            сочетающихся с движениями рук;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solidFill>
                  <a:srgbClr val="38761D"/>
                </a:solidFill>
                <a:highlight>
                  <a:srgbClr val="FFFFFF"/>
                </a:highlight>
              </a:rPr>
              <a:t>2 блок</a:t>
            </a: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</a:rPr>
              <a:t> – упражнения, направленные на развитие скоростно-силовых качеств по сокращенному кругу;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400" b="1">
                <a:solidFill>
                  <a:srgbClr val="38761D"/>
                </a:solidFill>
                <a:highlight>
                  <a:srgbClr val="FFFFFF"/>
                </a:highlight>
              </a:rPr>
              <a:t>3 блок</a:t>
            </a: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</a:rPr>
              <a:t>  – стретчинг.</a:t>
            </a:r>
            <a:endParaRPr sz="14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99632"/>
            <a:ext cx="2923775" cy="167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773" y="2078550"/>
            <a:ext cx="3235476" cy="1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9249" y="2499624"/>
            <a:ext cx="3056125" cy="16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7161" y="4222850"/>
            <a:ext cx="1448699" cy="6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1825" y="4360375"/>
            <a:ext cx="145096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539" y="4360825"/>
            <a:ext cx="1448700" cy="571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r="19309"/>
          <a:stretch/>
        </p:blipFill>
        <p:spPr>
          <a:xfrm>
            <a:off x="0" y="-564350"/>
            <a:ext cx="9143999" cy="57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760500" y="38275"/>
            <a:ext cx="7623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Компоненты функциональной тренировки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602575" y="1539950"/>
            <a:ext cx="5509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Элементы фитнеса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Аэробно-координационный компонент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Кинезиологические упражнения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Дизайн без назва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9057" y="-1003177"/>
            <a:ext cx="9315636" cy="698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ктивная переме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143</Words>
  <PresentationFormat>Экран (16:9)</PresentationFormat>
  <Paragraphs>37</Paragraphs>
  <Slides>8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       Позднякова  Алёна  Владимировна    Учитель физической культуры МКОУ “Глядянская СОШ” Притобольный район</vt:lpstr>
      <vt:lpstr>Слайд 2</vt:lpstr>
      <vt:lpstr>Слайд 3</vt:lpstr>
      <vt:lpstr>Слайд 4</vt:lpstr>
      <vt:lpstr>Программа «Трофи ГТО»  состоит из 3 блоков комбинаций: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Позднякова  Алёна  Владимировна    Учитель физической культуры МКОУ “Глядянская СОШ” Притобольный район</dc:title>
  <cp:lastModifiedBy>Школа</cp:lastModifiedBy>
  <cp:revision>6</cp:revision>
  <dcterms:modified xsi:type="dcterms:W3CDTF">2022-04-18T03:49:36Z</dcterms:modified>
</cp:coreProperties>
</file>